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7081" y="345989"/>
            <a:ext cx="9527532" cy="30727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Прокуратура Октябрьского района </a:t>
            </a:r>
            <a:br>
              <a:rPr lang="ru-RU" sz="4000" dirty="0"/>
            </a:br>
            <a:r>
              <a:rPr lang="ru-RU" sz="4000" dirty="0" smtClean="0"/>
              <a:t>г</a:t>
            </a:r>
            <a:r>
              <a:rPr lang="ru-RU" sz="4000" dirty="0"/>
              <a:t>. Уфы </a:t>
            </a:r>
            <a:r>
              <a:rPr lang="ru-RU" sz="4000" dirty="0" smtClean="0"/>
              <a:t>разъясняет</a:t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Не оставляйте детей без присмотра</a:t>
            </a:r>
            <a:br>
              <a:rPr lang="ru-RU" sz="4000" dirty="0"/>
            </a:br>
            <a:r>
              <a:rPr lang="ru-RU" sz="4000" dirty="0"/>
              <a:t>вблизи водоемов!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479" y="3736606"/>
            <a:ext cx="3904735" cy="291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871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Уважаемые родители!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Не </a:t>
            </a:r>
            <a:r>
              <a:rPr lang="ru-RU" dirty="0"/>
              <a:t>оставляйте детей без присмотра вблизи водоемов.</a:t>
            </a:r>
          </a:p>
          <a:p>
            <a:r>
              <a:rPr lang="ru-RU" dirty="0" smtClean="0"/>
              <a:t>Обеспечьте </a:t>
            </a:r>
            <a:r>
              <a:rPr lang="ru-RU" dirty="0"/>
              <a:t>безопасность пребывания детей вблизи водных объектов.</a:t>
            </a:r>
          </a:p>
          <a:p>
            <a:r>
              <a:rPr lang="ru-RU" dirty="0" smtClean="0"/>
              <a:t>Не </a:t>
            </a:r>
            <a:r>
              <a:rPr lang="ru-RU" dirty="0"/>
              <a:t>позволяйте играть детям в опасных местах, где они могут упасть в воду.</a:t>
            </a:r>
          </a:p>
          <a:p>
            <a:r>
              <a:rPr lang="ru-RU" dirty="0" smtClean="0"/>
              <a:t>Не </a:t>
            </a:r>
            <a:r>
              <a:rPr lang="ru-RU" dirty="0"/>
              <a:t>оставляйте ребенка одного в воде, даже если он находится в</a:t>
            </a:r>
          </a:p>
          <a:p>
            <a:r>
              <a:rPr lang="ru-RU" dirty="0"/>
              <a:t>спасательном жилете или на нем надет спасательный круг.</a:t>
            </a:r>
          </a:p>
          <a:p>
            <a:r>
              <a:rPr lang="ru-RU" dirty="0" smtClean="0"/>
              <a:t>Помните</a:t>
            </a:r>
            <a:r>
              <a:rPr lang="ru-RU" dirty="0"/>
              <a:t>, что купание в необорудованных местах опасно для жизни и</a:t>
            </a:r>
          </a:p>
          <a:p>
            <a:r>
              <a:rPr lang="ru-RU" dirty="0"/>
              <a:t>здоровья Вас и ваших детей.</a:t>
            </a:r>
          </a:p>
          <a:p>
            <a:r>
              <a:rPr lang="ru-RU" dirty="0" smtClean="0"/>
              <a:t>Обязательно </a:t>
            </a:r>
            <a:r>
              <a:rPr lang="ru-RU" dirty="0"/>
              <a:t>научите ребенка плавать, сделайте его пребывание в воде</a:t>
            </a:r>
          </a:p>
          <a:p>
            <a:r>
              <a:rPr lang="ru-RU" dirty="0"/>
              <a:t>более безопасным.</a:t>
            </a:r>
          </a:p>
          <a:p>
            <a:r>
              <a:rPr lang="ru-RU" dirty="0" smtClean="0"/>
              <a:t>Не </a:t>
            </a:r>
            <a:r>
              <a:rPr lang="ru-RU" dirty="0"/>
              <a:t>оставляйте детей без присмотра вблизи водоемов, научите ребенка не</a:t>
            </a:r>
          </a:p>
          <a:p>
            <a:r>
              <a:rPr lang="ru-RU" dirty="0"/>
              <a:t>бояться звать на помощь, если он попал в беду.</a:t>
            </a:r>
          </a:p>
          <a:p>
            <a:r>
              <a:rPr lang="ru-RU" dirty="0" smtClean="0"/>
              <a:t>Не </a:t>
            </a:r>
            <a:r>
              <a:rPr lang="ru-RU" dirty="0"/>
              <a:t>разрешайте детям и не устраивайте сами во время купания шумные</a:t>
            </a:r>
          </a:p>
          <a:p>
            <a:r>
              <a:rPr lang="ru-RU" dirty="0"/>
              <a:t>игры на воде – это опасно!</a:t>
            </a:r>
          </a:p>
          <a:p>
            <a:r>
              <a:rPr lang="ru-RU" dirty="0" smtClean="0"/>
              <a:t>Не </a:t>
            </a:r>
            <a:r>
              <a:rPr lang="ru-RU" dirty="0"/>
              <a:t>поручайте присмотр за детьми при купании старшим братьям, сестрам</a:t>
            </a:r>
          </a:p>
          <a:p>
            <a:r>
              <a:rPr lang="ru-RU" dirty="0"/>
              <a:t>и малознакомым людям.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783" y="2520779"/>
            <a:ext cx="3377514" cy="253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0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Объясните своему ребенку: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5255" y="1474573"/>
            <a:ext cx="5997146" cy="4703806"/>
          </a:xfrm>
        </p:spPr>
        <p:txBody>
          <a:bodyPr>
            <a:normAutofit fontScale="25000" lnSpcReduction="20000"/>
          </a:bodyPr>
          <a:lstStyle/>
          <a:p>
            <a:r>
              <a:rPr lang="ru-RU" sz="4000" dirty="0" smtClean="0"/>
              <a:t> </a:t>
            </a:r>
            <a:r>
              <a:rPr lang="ru-RU" sz="4000" dirty="0"/>
              <a:t>на воде нельзя в шутку топить своих приятелей, неожиданно</a:t>
            </a:r>
          </a:p>
          <a:p>
            <a:r>
              <a:rPr lang="ru-RU" sz="4000" dirty="0"/>
              <a:t>набрасываться на них, дергать плывущих за руки и за ноги, сталкивать в</a:t>
            </a:r>
          </a:p>
          <a:p>
            <a:r>
              <a:rPr lang="ru-RU" sz="4000" dirty="0"/>
              <a:t>воду;</a:t>
            </a:r>
          </a:p>
          <a:p>
            <a:r>
              <a:rPr lang="ru-RU" sz="4000" dirty="0" smtClean="0"/>
              <a:t>при </a:t>
            </a:r>
            <a:r>
              <a:rPr lang="ru-RU" sz="4000" dirty="0"/>
              <a:t>приближении катеров, моторных лодок, барж и иных судов следует</a:t>
            </a:r>
          </a:p>
          <a:p>
            <a:r>
              <a:rPr lang="ru-RU" sz="4000" dirty="0"/>
              <a:t>проявлять особую осторожность: маленьких детей может захлестнуть</a:t>
            </a:r>
          </a:p>
          <a:p>
            <a:r>
              <a:rPr lang="ru-RU" sz="4000" dirty="0"/>
              <a:t>волной, а тех, кто находится в воде, может затянуть под судно;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к беде ведут споры на дальность заплыва и длительность пребывания под</a:t>
            </a:r>
          </a:p>
          <a:p>
            <a:r>
              <a:rPr lang="ru-RU" sz="4000" dirty="0"/>
              <a:t>водой;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не используйте при купании не предназначенные для этого предметы</a:t>
            </a:r>
          </a:p>
          <a:p>
            <a:r>
              <a:rPr lang="ru-RU" sz="4000" dirty="0"/>
              <a:t>(доски, надувные автомобильные камеры и т.п.);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попав в сильное течение, не плывите против него, а используйте, чтобы</a:t>
            </a:r>
          </a:p>
          <a:p>
            <a:r>
              <a:rPr lang="ru-RU" sz="4000" dirty="0"/>
              <a:t>приблизиться к берегу;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вхождение и прыжки в воду в разгоряченном и возбужденном состоянии</a:t>
            </a:r>
          </a:p>
          <a:p>
            <a:r>
              <a:rPr lang="ru-RU" sz="4000" dirty="0"/>
              <a:t>из-за резкого перепада температуры могут привести к спазмам сосудов, в том</a:t>
            </a:r>
          </a:p>
          <a:p>
            <a:r>
              <a:rPr lang="ru-RU" sz="4000" dirty="0"/>
              <a:t>числе головного мозга и сердца. С другой стороны, не доводите себя до</a:t>
            </a:r>
          </a:p>
          <a:p>
            <a:r>
              <a:rPr lang="ru-RU" sz="4000" dirty="0"/>
              <a:t>переохлаждения;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нежелательно купаться раньше, чем через 1,5-2 часа после обильного</a:t>
            </a:r>
          </a:p>
          <a:p>
            <a:r>
              <a:rPr lang="ru-RU" sz="4000" dirty="0"/>
              <a:t>приема пищи.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0" y="1474573"/>
            <a:ext cx="4194433" cy="22818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1" y="3900616"/>
            <a:ext cx="4194433" cy="247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42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3071" y="624110"/>
            <a:ext cx="9181542" cy="20367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 экстренных случаях звоните по телефону «112, 101».</a:t>
            </a:r>
            <a:br>
              <a:rPr lang="ru-RU" dirty="0"/>
            </a:br>
            <a:r>
              <a:rPr lang="ru-RU" dirty="0"/>
              <a:t>Будьте осторожны на водоемах!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08" y="3043882"/>
            <a:ext cx="5232268" cy="320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49170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325</Words>
  <Application>Microsoft Office PowerPoint</Application>
  <PresentationFormat>Широкоэкранный</PresentationFormat>
  <Paragraphs>37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Прокуратура Октябрьского района  г. Уфы разъясняет  Не оставляйте детей без присмотра вблизи водоемов!</vt:lpstr>
      <vt:lpstr>Уважаемые родители! </vt:lpstr>
      <vt:lpstr>Объясните своему ребенку: </vt:lpstr>
      <vt:lpstr>В экстренных случаях звоните по телефону «112, 101». Будьте осторожны на водоемах!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Октябрьского района г. Уфы разъясняет Не оставляйте детей без присмотра вблизи водоемов!</dc:title>
  <dc:creator>user2</dc:creator>
  <cp:lastModifiedBy>user2</cp:lastModifiedBy>
  <cp:revision>3</cp:revision>
  <dcterms:created xsi:type="dcterms:W3CDTF">2023-06-18T06:01:48Z</dcterms:created>
  <dcterms:modified xsi:type="dcterms:W3CDTF">2023-06-18T06:12:35Z</dcterms:modified>
</cp:coreProperties>
</file>