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8" d="100"/>
          <a:sy n="88" d="100"/>
        </p:scale>
        <p:origin x="45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6/27/2023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6/27/2023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6/27/2023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6/27/2023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6/27/2023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6/27/2023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6/27/2023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6/27/2023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6/27/2023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6/27/2023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54955" y="843793"/>
            <a:ext cx="8825658" cy="3329581"/>
          </a:xfrm>
        </p:spPr>
        <p:txBody>
          <a:bodyPr/>
          <a:lstStyle/>
          <a:p>
            <a:r>
              <a:rPr lang="ru-RU" dirty="0" smtClean="0"/>
              <a:t>Как не стать жертвой мошенников?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Прокуратура октябрьского района г. </a:t>
            </a:r>
            <a:r>
              <a:rPr lang="ru-RU" dirty="0" err="1" smtClean="0"/>
              <a:t>уфы</a:t>
            </a:r>
            <a:r>
              <a:rPr lang="ru-RU" dirty="0" smtClean="0"/>
              <a:t> разъясняет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78756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38771" y="487729"/>
            <a:ext cx="8946541" cy="2543796"/>
          </a:xfrm>
        </p:spPr>
        <p:txBody>
          <a:bodyPr/>
          <a:lstStyle/>
          <a:p>
            <a:r>
              <a:rPr lang="ru-RU" dirty="0"/>
              <a:t>В связи с тенденцией увеличения количества мошенничества общеуголовной направленности, в том числе с использованием информационно-телекоммуникационных технологий среди незащищенных слоев населения и лиц преклонного возраста, </a:t>
            </a:r>
            <a:r>
              <a:rPr lang="ru-RU" dirty="0" smtClean="0"/>
              <a:t>прокуратура Октябрьского района г. Уфы Республики Башкортостан доводит </a:t>
            </a:r>
            <a:r>
              <a:rPr lang="ru-RU" dirty="0"/>
              <a:t>до сведения граждан простые правила защиты от телефонных мошенников (особенно пожилым):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078" y="2883243"/>
            <a:ext cx="5241925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45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86836" y="1253848"/>
            <a:ext cx="4967975" cy="4768012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1.       Службе безопасности банка не требуется получать от клиента никакой дополнительной информации (у них она и так есть). Сотрудники банка в состоянии самостоятельно при остановить движение средств по карте, если транзакции им покажутся подозрительными</a:t>
            </a:r>
            <a:r>
              <a:rPr lang="ru-RU" dirty="0" smtClean="0"/>
              <a:t>.</a:t>
            </a:r>
          </a:p>
          <a:p>
            <a:r>
              <a:rPr lang="ru-RU" dirty="0"/>
              <a:t>2. Если вам по телефону представляются сотрудником банка или полицейским, всегда считайте, что общаетесь с мошенником (в 99,999% случаев это соответствует действительности).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6702" y="1647568"/>
            <a:ext cx="4597034" cy="3038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8352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87983" y="1113805"/>
            <a:ext cx="5684666" cy="4611492"/>
          </a:xfrm>
        </p:spPr>
        <p:txBody>
          <a:bodyPr>
            <a:normAutofit lnSpcReduction="10000"/>
          </a:bodyPr>
          <a:lstStyle/>
          <a:p>
            <a:r>
              <a:rPr lang="ru-RU" dirty="0"/>
              <a:t>3.       Когда кто-то представляется вам сотрудником службы безопасности банка, смело кладите трубку и перезванивайте по номеру на банковской карте. Если вам действительно звонил представитель банка - вас соединят с ним.</a:t>
            </a:r>
          </a:p>
          <a:p>
            <a:endParaRPr lang="ru-RU" dirty="0"/>
          </a:p>
          <a:p>
            <a:r>
              <a:rPr lang="ru-RU" dirty="0"/>
              <a:t>4.       Банк никогда не будет просить вас сделать что - то через банкомат. Настоящие сотрудники банка пригласят вас в свой ближайший офис. Если вас просят сходить к банкомату и совершить там какое-то действие – это……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907" y="1824294"/>
            <a:ext cx="3968136" cy="2640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4306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42361" y="1468031"/>
            <a:ext cx="5330439" cy="4076033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5.       Сотрудники полиции (и других силовых ведомств) никогда не привлекают граждан к оперативно-розыскным мероприятиям по телефону. Всегда организуется личная встреча.</a:t>
            </a:r>
          </a:p>
          <a:p>
            <a:endParaRPr lang="ru-RU" dirty="0"/>
          </a:p>
          <a:p>
            <a:r>
              <a:rPr lang="ru-RU" dirty="0"/>
              <a:t>6.       Ни в коем случае никогда не переводите деньги, следуя рекомендациям по телефону. Не сообщайте собеседнику ни код из СМС, ни данные вашей карты. Попросить сообщить код может лишь сотрудник банка в офисе (в таком СМС будет указано, что код следует сообщить сотруднику банка).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556" y="1746610"/>
            <a:ext cx="4633362" cy="324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6696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6133" y="1122043"/>
            <a:ext cx="5742331" cy="4380833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7.       Для оформления карт с повышенным </a:t>
            </a:r>
            <a:r>
              <a:rPr lang="ru-RU" dirty="0" err="1"/>
              <a:t>кэшбэком</a:t>
            </a:r>
            <a:r>
              <a:rPr lang="ru-RU" dirty="0"/>
              <a:t>, выгодных условиях вклада и прочих заманчивых предложений не требуются личные данные, реквизиты банковской карты и сообщение кода из СМС. Если под предлогом оформления выгодных банковских продуктов у вас пытаются получить эти сведения – вы разговариваете с мошенниками.</a:t>
            </a:r>
          </a:p>
          <a:p>
            <a:endParaRPr lang="ru-RU" dirty="0"/>
          </a:p>
          <a:p>
            <a:r>
              <a:rPr lang="ru-RU" dirty="0"/>
              <a:t>8.       Сотрудники полиции не когда не будут по телефону у Вас просить денежное вознаграждение, за урегулирования вопросов с правоохранительными органами (например, Ваш сын, внук попал в ДТП), так как это уголовно-наказуемое деяние, как со стороны сотрудника правоохранительных органов (ст. 290 УК РФ «Получение взятки»), так и гражданина (ст. 291 УК РФ «Дача взятки).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082" y="1562450"/>
            <a:ext cx="4806891" cy="3605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5345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11</TotalTime>
  <Words>395</Words>
  <Application>Microsoft Office PowerPoint</Application>
  <PresentationFormat>Широкоэкранный</PresentationFormat>
  <Paragraphs>14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Century Gothic</vt:lpstr>
      <vt:lpstr>Wingdings 3</vt:lpstr>
      <vt:lpstr>Ион</vt:lpstr>
      <vt:lpstr>Как не стать жертвой мошенников?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не стать жертвой мошенников?</dc:title>
  <dc:creator>user2</dc:creator>
  <cp:lastModifiedBy>Astra</cp:lastModifiedBy>
  <cp:revision>2</cp:revision>
  <dcterms:created xsi:type="dcterms:W3CDTF">2023-06-24T10:17:27Z</dcterms:created>
  <dcterms:modified xsi:type="dcterms:W3CDTF">2023-06-27T07:12:33Z</dcterms:modified>
</cp:coreProperties>
</file>